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91" r:id="rId3"/>
  </p:sldIdLst>
  <p:sldSz cx="50292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556" y="-72"/>
      </p:cViewPr>
      <p:guideLst>
        <p:guide orient="horz" pos="2448"/>
        <p:guide pos="15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16276-B885-45D0-9CC3-2C049321A77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95150-9BC7-4A2D-B4F5-94FD227D0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3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95150-9BC7-4A2D-B4F5-94FD227D06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554481"/>
            <a:ext cx="4316730" cy="2184188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190" y="3972560"/>
            <a:ext cx="3520440" cy="19862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7190" y="3851656"/>
            <a:ext cx="4316730" cy="1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6170" y="690880"/>
            <a:ext cx="1131570" cy="664972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" y="690880"/>
            <a:ext cx="3310890" cy="6649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72" y="2677161"/>
            <a:ext cx="4274820" cy="249364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272" y="5243780"/>
            <a:ext cx="4274820" cy="170021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2336" y="5212689"/>
            <a:ext cx="4316730" cy="1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" y="1896466"/>
            <a:ext cx="2221230" cy="5347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6510" y="1896466"/>
            <a:ext cx="2221230" cy="5347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1899920"/>
            <a:ext cx="2162556" cy="72506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" y="2763520"/>
            <a:ext cx="2162556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15184" y="1899920"/>
            <a:ext cx="2162556" cy="72506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15184" y="2763520"/>
            <a:ext cx="2162556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53706" y="4585498"/>
            <a:ext cx="5337048" cy="43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897690"/>
            <a:ext cx="1176833" cy="143012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490" y="897691"/>
            <a:ext cx="3143250" cy="6321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" y="2414626"/>
            <a:ext cx="1176833" cy="4809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634084" y="4058030"/>
            <a:ext cx="6321552" cy="87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898144"/>
            <a:ext cx="1178474" cy="1433576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2235" y="949961"/>
            <a:ext cx="3247415" cy="6233850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" y="2418080"/>
            <a:ext cx="1176833" cy="48085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50224"/>
            <a:ext cx="5029200" cy="259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" y="604520"/>
            <a:ext cx="4526280" cy="1122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1813560"/>
            <a:ext cx="4526280" cy="552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029200" cy="414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" y="20727"/>
            <a:ext cx="1592580" cy="3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E95EDBE-E283-4262-BF4E-8B6FB574FDA1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5950" y="20727"/>
            <a:ext cx="2263140" cy="3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20727"/>
            <a:ext cx="586740" cy="3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https://www.blueberrybrands.com/retainedImages/bettyxmas.jpg"/>
          <p:cNvSpPr>
            <a:spLocks noChangeAspect="1" noChangeArrowheads="1"/>
          </p:cNvSpPr>
          <p:nvPr/>
        </p:nvSpPr>
        <p:spPr bwMode="auto">
          <a:xfrm>
            <a:off x="155575" y="-1912938"/>
            <a:ext cx="311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https://www.blueberrybrands.com/retainedImages/bettyxmas.jpg"/>
          <p:cNvSpPr>
            <a:spLocks noChangeAspect="1" noChangeArrowheads="1"/>
          </p:cNvSpPr>
          <p:nvPr/>
        </p:nvSpPr>
        <p:spPr bwMode="auto">
          <a:xfrm>
            <a:off x="307975" y="-1760538"/>
            <a:ext cx="311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s://www.blueberrybrands.com/retainedImages/bettyxmas.jpg"/>
          <p:cNvSpPr>
            <a:spLocks noChangeAspect="1" noChangeArrowheads="1"/>
          </p:cNvSpPr>
          <p:nvPr/>
        </p:nvSpPr>
        <p:spPr bwMode="auto">
          <a:xfrm>
            <a:off x="460375" y="-1608138"/>
            <a:ext cx="311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https://www.blueberrybrands.com/retainedImages/bettyxmas.jpg"/>
          <p:cNvSpPr>
            <a:spLocks noChangeAspect="1" noChangeArrowheads="1"/>
          </p:cNvSpPr>
          <p:nvPr/>
        </p:nvSpPr>
        <p:spPr bwMode="auto">
          <a:xfrm>
            <a:off x="612775" y="-1455738"/>
            <a:ext cx="311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467" name="Picture 11" descr="http://images.forwallpaper.com/files/images/a/ab3b/ab3bb10c/123174/ribbon-beads-christmas-tree-christmas-toy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 r="6840" b="4031"/>
          <a:stretch/>
        </p:blipFill>
        <p:spPr bwMode="auto">
          <a:xfrm rot="16200000">
            <a:off x="-1382344" y="1366144"/>
            <a:ext cx="7777688" cy="50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504" y="3962400"/>
            <a:ext cx="48461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CHRISTMAS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7546" y="4724400"/>
            <a:ext cx="2894126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anose="020F0302020204030204" pitchFamily="34" charset="0"/>
              </a:rPr>
              <a:t>Dinner</a:t>
            </a:r>
          </a:p>
          <a:p>
            <a:pPr algn="ctr"/>
            <a:r>
              <a:rPr lang="en-US" sz="4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anose="020F0302020204030204" pitchFamily="34" charset="0"/>
              </a:rPr>
              <a:t> Wednesday</a:t>
            </a:r>
          </a:p>
          <a:p>
            <a:pPr algn="ctr"/>
            <a:r>
              <a:rPr lang="en-US" sz="4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anose="020F0302020204030204" pitchFamily="34" charset="0"/>
              </a:rPr>
              <a:t>Dec 9 2015</a:t>
            </a:r>
          </a:p>
          <a:p>
            <a:pPr algn="ctr"/>
            <a:r>
              <a:rPr lang="en-US" sz="44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anose="020F0302020204030204" pitchFamily="34" charset="0"/>
              </a:rPr>
              <a:t>Price</a:t>
            </a:r>
            <a:r>
              <a:rPr lang="en-US" sz="4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anose="020F0302020204030204" pitchFamily="34" charset="0"/>
              </a:rPr>
              <a:t> $6.25</a:t>
            </a:r>
            <a:endParaRPr lang="en-US" sz="4400" b="1" cap="none" spc="0" dirty="0" smtClean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 algn="ctr"/>
            <a:endParaRPr lang="en-US" sz="28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97" y="2687638"/>
            <a:ext cx="2243004" cy="9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5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https://www.blueberrybrands.com/retainedImages/bettyxmas.jpg"/>
          <p:cNvSpPr>
            <a:spLocks noChangeAspect="1" noChangeArrowheads="1"/>
          </p:cNvSpPr>
          <p:nvPr/>
        </p:nvSpPr>
        <p:spPr bwMode="auto">
          <a:xfrm>
            <a:off x="155575" y="-1912938"/>
            <a:ext cx="311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https://www.blueberrybrands.com/retainedImages/bettyxmas.jpg"/>
          <p:cNvSpPr>
            <a:spLocks noChangeAspect="1" noChangeArrowheads="1"/>
          </p:cNvSpPr>
          <p:nvPr/>
        </p:nvSpPr>
        <p:spPr bwMode="auto">
          <a:xfrm>
            <a:off x="307975" y="-1760538"/>
            <a:ext cx="311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s://www.blueberrybrands.com/retainedImages/bettyxmas.jpg"/>
          <p:cNvSpPr>
            <a:spLocks noChangeAspect="1" noChangeArrowheads="1"/>
          </p:cNvSpPr>
          <p:nvPr/>
        </p:nvSpPr>
        <p:spPr bwMode="auto">
          <a:xfrm>
            <a:off x="460375" y="-1608138"/>
            <a:ext cx="311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https://www.blueberrybrands.com/retainedImages/bettyxmas.jpg"/>
          <p:cNvSpPr>
            <a:spLocks noChangeAspect="1" noChangeArrowheads="1"/>
          </p:cNvSpPr>
          <p:nvPr/>
        </p:nvSpPr>
        <p:spPr bwMode="auto">
          <a:xfrm>
            <a:off x="612775" y="-1455738"/>
            <a:ext cx="311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467" name="Picture 11" descr="http://images.forwallpaper.com/files/images/a/ab3b/ab3bb10c/123174/ribbon-beads-christmas-tree-christmas-toy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5" r="50650" b="-525"/>
          <a:stretch/>
        </p:blipFill>
        <p:spPr bwMode="auto">
          <a:xfrm rot="16200000">
            <a:off x="-1311617" y="1284468"/>
            <a:ext cx="780483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57129" y="5458361"/>
            <a:ext cx="246734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obe Devanagari" pitchFamily="18" charset="0"/>
              <a:cs typeface="Adobe Devanagari" pitchFamily="18" charset="0"/>
            </a:endParaRP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Christmas</a:t>
            </a:r>
          </a:p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2015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775" y="685800"/>
            <a:ext cx="35020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Carved Roast Turkey</a:t>
            </a:r>
          </a:p>
          <a:p>
            <a:pPr algn="ctr"/>
            <a:r>
              <a:rPr lang="en-US" sz="2800" dirty="0" smtClean="0"/>
              <a:t>Cranberry Sauce</a:t>
            </a:r>
          </a:p>
          <a:p>
            <a:pPr algn="ctr"/>
            <a:r>
              <a:rPr lang="en-US" sz="2800" dirty="0" smtClean="0"/>
              <a:t>Savory Dressing</a:t>
            </a:r>
          </a:p>
          <a:p>
            <a:pPr algn="ctr"/>
            <a:r>
              <a:rPr lang="en-US" sz="2800" dirty="0" smtClean="0"/>
              <a:t>Gravy</a:t>
            </a:r>
          </a:p>
          <a:p>
            <a:pPr algn="ctr"/>
            <a:r>
              <a:rPr lang="en-US" sz="2800" dirty="0" smtClean="0"/>
              <a:t>Mashed Potatoes</a:t>
            </a:r>
          </a:p>
          <a:p>
            <a:pPr algn="ctr"/>
            <a:r>
              <a:rPr lang="en-US" sz="2800" dirty="0" smtClean="0"/>
              <a:t>Vegetables</a:t>
            </a:r>
            <a:endParaRPr lang="en-US" sz="2800" dirty="0"/>
          </a:p>
          <a:p>
            <a:pPr algn="ctr"/>
            <a:r>
              <a:rPr lang="en-US" sz="2800" i="1" dirty="0" smtClean="0">
                <a:latin typeface="Berlin Sans FB Demi" panose="020E0802020502020306" pitchFamily="34" charset="0"/>
              </a:rPr>
              <a:t>A special Christmas Dessert</a:t>
            </a:r>
          </a:p>
          <a:p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834890"/>
            <a:ext cx="314325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6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4500</TotalTime>
  <Words>28</Words>
  <Application>Microsoft Office PowerPoint</Application>
  <PresentationFormat>Custom</PresentationFormat>
  <Paragraphs>16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Clarity</vt:lpstr>
      <vt:lpstr>PowerPoint Presentation</vt:lpstr>
      <vt:lpstr>PowerPoint Presentation</vt:lpstr>
    </vt:vector>
  </TitlesOfParts>
  <Company>Compass Group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Webb, Sarah</dc:creator>
  <cp:lastModifiedBy>stacey.flett</cp:lastModifiedBy>
  <cp:revision>47</cp:revision>
  <dcterms:created xsi:type="dcterms:W3CDTF">2014-11-21T17:02:52Z</dcterms:created>
  <dcterms:modified xsi:type="dcterms:W3CDTF">2015-11-19T12:52:12Z</dcterms:modified>
</cp:coreProperties>
</file>